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35674" y="1597692"/>
            <a:ext cx="7349183" cy="4990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dirty="0">
                <a:latin typeface="Arial Rounded MT Bold" panose="020F0704030504030204" pitchFamily="34" charset="0"/>
              </a:rPr>
              <a:t>de las convocatorias a concursos para ocupar cargos públicos y los resultados de los mismos, en los sistemas habilitados para ello, de conformidad con las disposiciones jurídicas aplicables</a:t>
            </a:r>
            <a:r>
              <a:rPr lang="es-MX" dirty="0">
                <a:latin typeface="Arial Rounded MT Bold" panose="020F0704030504030204" pitchFamily="34" charset="0"/>
              </a:rPr>
              <a:t>, según lo establece el artículo 65, fracción XIII de la Ley de Acceso a la Información Pública para el Estado de Coahuila de Zaragoza:</a:t>
            </a:r>
          </a:p>
          <a:p>
            <a:pPr algn="just">
              <a:lnSpc>
                <a:spcPct val="200000"/>
              </a:lnSpc>
            </a:pPr>
            <a:r>
              <a:rPr lang="es-MX" dirty="0">
                <a:solidFill>
                  <a:srgbClr val="0070C0"/>
                </a:solidFill>
                <a:latin typeface="Arial Rounded MT Bold" panose="020F0704030504030204" pitchFamily="34" charset="0"/>
              </a:rPr>
              <a:t>https://iecoah.org.mx/consejo-general-acuerdos/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248487" y="661529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Artículo 65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XIII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Convocatorias a concursos para ocupar cargos públicos</a:t>
            </a:r>
            <a:r>
              <a:rPr lang="es-MX" sz="2000" dirty="0">
                <a:latin typeface="Arial Rounded MT Bold" panose="020F0704030504030204" pitchFamily="34" charset="0"/>
              </a:rPr>
              <a:t>.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CCA5B466-A291-8329-03F6-3F7741EDC2B8}"/>
              </a:ext>
            </a:extLst>
          </p:cNvPr>
          <p:cNvGrpSpPr/>
          <p:nvPr/>
        </p:nvGrpSpPr>
        <p:grpSpPr>
          <a:xfrm>
            <a:off x="5143002" y="75779"/>
            <a:ext cx="2687561" cy="1521913"/>
            <a:chOff x="5515535" y="242034"/>
            <a:chExt cx="2687561" cy="1521913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F77FBB4-B528-C793-80C5-074906AE136A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D1FA3124-7AE9-19FC-033C-8093CF78587F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9B0B871F-0C1F-17DC-F4AB-0583F95AC0EB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 dirty="0">
                  <a:solidFill>
                    <a:srgbClr val="8E5D95"/>
                  </a:solidFill>
                </a:rPr>
                <a:t>31 de agosto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146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Dayba Alvarado</cp:lastModifiedBy>
  <cp:revision>152</cp:revision>
  <cp:lastPrinted>2016-02-08T17:12:47Z</cp:lastPrinted>
  <dcterms:created xsi:type="dcterms:W3CDTF">2016-01-18T17:46:42Z</dcterms:created>
  <dcterms:modified xsi:type="dcterms:W3CDTF">2025-09-03T18:36:10Z</dcterms:modified>
</cp:coreProperties>
</file>